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e7751740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e7751740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invisiable wall between each other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it is weird to talk with other people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e77517409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e77517409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e7751740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e7751740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e7751740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e7751740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e7751740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e7751740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e775174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e775174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8.png"/><Relationship Id="rId7" Type="http://schemas.openxmlformats.org/officeDocument/2006/relationships/image" Target="../media/image6.png"/><Relationship Id="rId8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3"/>
          <p:cNvPicPr preferRelativeResize="0"/>
          <p:nvPr/>
        </p:nvPicPr>
        <p:blipFill rotWithShape="1">
          <a:blip r:embed="rId3">
            <a:alphaModFix/>
          </a:blip>
          <a:srcRect b="-17274" l="0" r="0" t="-17260"/>
          <a:stretch/>
        </p:blipFill>
        <p:spPr>
          <a:xfrm>
            <a:off x="-3507325" y="-1795475"/>
            <a:ext cx="16049099" cy="87932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1964950" y="2793200"/>
            <a:ext cx="4910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 app for house court social service</a:t>
            </a:r>
            <a:endParaRPr/>
          </a:p>
        </p:txBody>
      </p:sp>
      <p:sp>
        <p:nvSpPr>
          <p:cNvPr id="74" name="Google Shape;74;p13"/>
          <p:cNvSpPr txBox="1"/>
          <p:nvPr>
            <p:ph type="ctrTitle"/>
          </p:nvPr>
        </p:nvSpPr>
        <p:spPr>
          <a:xfrm>
            <a:off x="2297525" y="1852525"/>
            <a:ext cx="6317100" cy="1212000"/>
          </a:xfrm>
          <a:prstGeom prst="rect">
            <a:avLst/>
          </a:prstGeom>
          <a:ln>
            <a:noFill/>
          </a:ln>
          <a:effectLst>
            <a:outerShdw blurRad="328613" rotWithShape="0" algn="bl" dist="19050">
              <a:srgbClr val="E69138">
                <a:alpha val="77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7200">
                <a:latin typeface="Impact"/>
                <a:ea typeface="Impact"/>
                <a:cs typeface="Impact"/>
                <a:sym typeface="Impact"/>
              </a:rPr>
              <a:t>Join Hands</a:t>
            </a:r>
            <a:endParaRPr sz="72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5" name="Google Shape;75;p13"/>
          <p:cNvSpPr txBox="1"/>
          <p:nvPr/>
        </p:nvSpPr>
        <p:spPr>
          <a:xfrm>
            <a:off x="7029000" y="4377300"/>
            <a:ext cx="2258700" cy="8328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By Daniel &amp; Kenny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0925" y="512250"/>
            <a:ext cx="5177825" cy="29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 txBox="1"/>
          <p:nvPr>
            <p:ph idx="1" type="body"/>
          </p:nvPr>
        </p:nvSpPr>
        <p:spPr>
          <a:xfrm rot="10800000">
            <a:off x="8637075" y="4907775"/>
            <a:ext cx="410700" cy="2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 txBox="1"/>
          <p:nvPr/>
        </p:nvSpPr>
        <p:spPr>
          <a:xfrm>
            <a:off x="623025" y="301500"/>
            <a:ext cx="6035700" cy="7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000"/>
              <a:t>Problem</a:t>
            </a:r>
            <a:endParaRPr b="1" sz="3000"/>
          </a:p>
        </p:txBody>
      </p:sp>
      <p:sp>
        <p:nvSpPr>
          <p:cNvPr id="83" name="Google Shape;83;p14"/>
          <p:cNvSpPr txBox="1"/>
          <p:nvPr/>
        </p:nvSpPr>
        <p:spPr>
          <a:xfrm>
            <a:off x="309550" y="1071900"/>
            <a:ext cx="42249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In the districts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zh-TW"/>
              <a:t>“So close yet so far”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855275"/>
            <a:ext cx="3071451" cy="228822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 txBox="1"/>
          <p:nvPr/>
        </p:nvSpPr>
        <p:spPr>
          <a:xfrm>
            <a:off x="2978175" y="4077475"/>
            <a:ext cx="4070700" cy="7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zh-TW">
                <a:solidFill>
                  <a:schemeClr val="dk2"/>
                </a:solidFill>
              </a:rPr>
              <a:t>no direct way</a:t>
            </a:r>
            <a:r>
              <a:rPr lang="zh-TW">
                <a:solidFill>
                  <a:schemeClr val="dk2"/>
                </a:solidFill>
              </a:rPr>
              <a:t> for citizens to know each other </a:t>
            </a:r>
            <a:endParaRPr>
              <a:solidFill>
                <a:schemeClr val="dk2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564750" y="4620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TW"/>
              <a:t>Our mission</a:t>
            </a:r>
            <a:endParaRPr/>
          </a:p>
        </p:txBody>
      </p:sp>
      <p:sp>
        <p:nvSpPr>
          <p:cNvPr id="91" name="Google Shape;91;p15"/>
          <p:cNvSpPr txBox="1"/>
          <p:nvPr>
            <p:ph idx="1" type="body"/>
          </p:nvPr>
        </p:nvSpPr>
        <p:spPr>
          <a:xfrm>
            <a:off x="564749" y="1374725"/>
            <a:ext cx="47478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zh-TW" sz="2400"/>
              <a:t>P</a:t>
            </a:r>
            <a:r>
              <a:rPr b="1" lang="zh-TW" sz="2400"/>
              <a:t>rovide a tool </a:t>
            </a:r>
            <a:endParaRPr b="1" sz="2400"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help people to </a:t>
            </a:r>
            <a:r>
              <a:rPr b="1" lang="zh-TW">
                <a:solidFill>
                  <a:srgbClr val="3C78D8"/>
                </a:solidFill>
              </a:rPr>
              <a:t>rebuild the profound neighborhood</a:t>
            </a:r>
            <a:r>
              <a:rPr lang="zh-TW"/>
              <a:t> as in the past</a:t>
            </a:r>
            <a:endParaRPr/>
          </a:p>
          <a:p>
            <a:pPr indent="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as a </a:t>
            </a:r>
            <a:r>
              <a:rPr b="1" lang="zh-TW">
                <a:solidFill>
                  <a:srgbClr val="3C78D8"/>
                </a:solidFill>
              </a:rPr>
              <a:t>platform</a:t>
            </a:r>
            <a:r>
              <a:rPr b="1" lang="zh-TW"/>
              <a:t> </a:t>
            </a:r>
            <a:r>
              <a:rPr lang="zh-TW"/>
              <a:t>for the people to share news in the same districts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7324" y="595925"/>
            <a:ext cx="3526650" cy="352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2185900" y="4285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How “Join Hands” work</a:t>
            </a:r>
            <a:endParaRPr/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1787112" y="1414901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074" y="517175"/>
            <a:ext cx="777965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/>
          <p:nvPr/>
        </p:nvSpPr>
        <p:spPr>
          <a:xfrm rot="-398406">
            <a:off x="5806227" y="1557219"/>
            <a:ext cx="575964" cy="655112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5838" y="517175"/>
            <a:ext cx="2031250" cy="159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/>
          <p:nvPr/>
        </p:nvSpPr>
        <p:spPr>
          <a:xfrm rot="-9683719">
            <a:off x="3302232" y="2085270"/>
            <a:ext cx="576423" cy="655163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6" y="1414900"/>
            <a:ext cx="3180725" cy="115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4900" y="3441925"/>
            <a:ext cx="1614125" cy="161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/>
          <p:nvPr/>
        </p:nvSpPr>
        <p:spPr>
          <a:xfrm rot="9399861">
            <a:off x="3181621" y="3403665"/>
            <a:ext cx="576345" cy="65509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774892">
            <a:off x="7641550" y="1936719"/>
            <a:ext cx="1001900" cy="108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/>
          <p:nvPr/>
        </p:nvSpPr>
        <p:spPr>
          <a:xfrm rot="1032483">
            <a:off x="5938517" y="3319275"/>
            <a:ext cx="575983" cy="655033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792045">
            <a:off x="6649671" y="3684384"/>
            <a:ext cx="1923576" cy="112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59975" y="2423700"/>
            <a:ext cx="29088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600"/>
              <a:t>http://www.alternativesjournal.ca/science-and-solutions/ours-better-yours</a:t>
            </a:r>
            <a:endParaRPr sz="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364900" y="52452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Product</a:t>
            </a:r>
            <a:endParaRPr/>
          </a:p>
        </p:txBody>
      </p:sp>
      <p:sp>
        <p:nvSpPr>
          <p:cNvPr id="115" name="Google Shape;115;p17"/>
          <p:cNvSpPr txBox="1"/>
          <p:nvPr/>
        </p:nvSpPr>
        <p:spPr>
          <a:xfrm>
            <a:off x="529050" y="1609175"/>
            <a:ext cx="8266200" cy="5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/>
              <a:t>sign up                          login                             main page</a:t>
            </a:r>
            <a:endParaRPr sz="2400"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375" y="2430600"/>
            <a:ext cx="2458400" cy="230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1954525" y="1814925"/>
            <a:ext cx="1638600" cy="19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7"/>
          <p:cNvSpPr/>
          <p:nvPr/>
        </p:nvSpPr>
        <p:spPr>
          <a:xfrm>
            <a:off x="4572000" y="1800225"/>
            <a:ext cx="2204400" cy="227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3350" y="2299625"/>
            <a:ext cx="1263333" cy="226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2400" y="2351325"/>
            <a:ext cx="2854150" cy="230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271887" y="12136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Chat room → chat with the people in same district</a:t>
            </a:r>
            <a:endParaRPr/>
          </a:p>
          <a:p>
            <a:pPr indent="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News → share the news in district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Activities → post the event monthly</a:t>
            </a:r>
            <a:endParaRPr/>
          </a:p>
        </p:txBody>
      </p:sp>
      <p:sp>
        <p:nvSpPr>
          <p:cNvPr id="126" name="Google Shape;126;p18"/>
          <p:cNvSpPr txBox="1"/>
          <p:nvPr>
            <p:ph type="title"/>
          </p:nvPr>
        </p:nvSpPr>
        <p:spPr>
          <a:xfrm>
            <a:off x="364900" y="52452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Product function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9D9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394275" y="61270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What we’re looking for...</a:t>
            </a:r>
            <a:endParaRPr/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162462" y="16248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zh-TW"/>
              <a:t>Partnerships</a:t>
            </a:r>
            <a:endParaRPr b="1"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Government </a:t>
            </a:r>
            <a:endParaRPr b="1"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zh-TW"/>
              <a:t>District Council</a:t>
            </a:r>
            <a:endParaRPr b="1"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zh-TW"/>
              <a:t>Discover Hong Kong</a:t>
            </a:r>
            <a:endParaRPr b="1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924" y="559550"/>
            <a:ext cx="2998874" cy="206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6175" y="2704025"/>
            <a:ext cx="2884875" cy="192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